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uRDMn0DX" ContentType="image/jpeg"/>
  <Default Extension="png&amp;ehk=I8HZrilqlyF2b2UrsLjJew&amp;r=0&amp;pid=OfficeInsert" ContentType="image/png"/>
  <Default Extension="png&amp;ehk=NCwRsoVuWqJY1sAT5iSVaw&amp;r=0&amp;pid=OfficeInsert" ContentType="image/png"/>
  <Default Extension="jpg&amp;ehk=AGuicJ2ENJ6HksLf3v2S" ContentType="image/jpeg"/>
  <Default Extension="rels" ContentType="application/vnd.openxmlformats-package.relationships+xml"/>
  <Default Extension="xml" ContentType="application/xml"/>
  <Default Extension="jpg&amp;ehk=uYvt5ejMWNiXa1tkfwNTyA&amp;r=0&amp;pid=OfficeInsert" ContentType="image/jpeg"/>
  <Default Extension="jpg&amp;ehk=8xDkmc0iAdPgHsvry" ContentType="image/jpeg"/>
  <Default Extension="jpg&amp;ehk=wqkd2ZL3ocKKIw7EE0ACrg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1"/>
  </p:notesMasterIdLst>
  <p:sldIdLst>
    <p:sldId id="256" r:id="rId2"/>
    <p:sldId id="258" r:id="rId3"/>
    <p:sldId id="262" r:id="rId4"/>
    <p:sldId id="259" r:id="rId5"/>
    <p:sldId id="257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8CAE3-6ED0-4208-BE2F-EDE0E2D35D7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CA2902-358C-4B46-81DE-EA32A9B143DB}">
      <dgm:prSet/>
      <dgm:spPr/>
      <dgm:t>
        <a:bodyPr/>
        <a:lstStyle/>
        <a:p>
          <a:r>
            <a:rPr lang="en-US" b="1" u="sng" dirty="0"/>
            <a:t>President:</a:t>
          </a:r>
          <a:r>
            <a:rPr lang="en-US" dirty="0"/>
            <a:t> Yailin Penaranda</a:t>
          </a:r>
        </a:p>
      </dgm:t>
    </dgm:pt>
    <dgm:pt modelId="{F480FE96-1944-4204-ADF9-5CEDF5CE620C}" type="parTrans" cxnId="{597D985A-13AA-45CC-9C4D-5100C8D5134E}">
      <dgm:prSet/>
      <dgm:spPr/>
      <dgm:t>
        <a:bodyPr/>
        <a:lstStyle/>
        <a:p>
          <a:endParaRPr lang="en-US"/>
        </a:p>
      </dgm:t>
    </dgm:pt>
    <dgm:pt modelId="{A8B572EA-F740-477D-BFF8-177D5EA57197}" type="sibTrans" cxnId="{597D985A-13AA-45CC-9C4D-5100C8D5134E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BD20DD5-F9D3-4D73-91A6-D25A79347ABE}">
      <dgm:prSet custT="1"/>
      <dgm:spPr/>
      <dgm:t>
        <a:bodyPr/>
        <a:lstStyle/>
        <a:p>
          <a:r>
            <a:rPr lang="en-US" sz="1800" b="1" u="sng" dirty="0"/>
            <a:t>Vice President: </a:t>
          </a:r>
          <a:r>
            <a:rPr lang="en-US" sz="1800" b="0" u="none" dirty="0"/>
            <a:t>Claudia Ricardo</a:t>
          </a:r>
        </a:p>
      </dgm:t>
    </dgm:pt>
    <dgm:pt modelId="{3CF1A423-F69E-498B-BCAF-F904E791F930}" type="parTrans" cxnId="{08AEB4C3-78B1-41BF-A01D-D27C10C79B0E}">
      <dgm:prSet/>
      <dgm:spPr/>
      <dgm:t>
        <a:bodyPr/>
        <a:lstStyle/>
        <a:p>
          <a:endParaRPr lang="en-US"/>
        </a:p>
      </dgm:t>
    </dgm:pt>
    <dgm:pt modelId="{F9E29777-FDAE-4256-BE19-DEF1CED5ED39}" type="sibTrans" cxnId="{08AEB4C3-78B1-41BF-A01D-D27C10C79B0E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4855EFFA-14E5-4312-9FF0-AD9643EE7D17}">
      <dgm:prSet/>
      <dgm:spPr/>
      <dgm:t>
        <a:bodyPr/>
        <a:lstStyle/>
        <a:p>
          <a:r>
            <a:rPr lang="en-US" b="1" u="sng" dirty="0"/>
            <a:t>Secretary: </a:t>
          </a:r>
          <a:r>
            <a:rPr lang="en-US" b="0" u="none" dirty="0"/>
            <a:t>Maria </a:t>
          </a:r>
          <a:r>
            <a:rPr lang="en-US" b="0" u="none" dirty="0" err="1"/>
            <a:t>Pedroza</a:t>
          </a:r>
          <a:endParaRPr lang="en-US" b="1" u="sng" dirty="0"/>
        </a:p>
      </dgm:t>
    </dgm:pt>
    <dgm:pt modelId="{71671EF8-DDE4-410E-8209-3F14DCF7386A}" type="parTrans" cxnId="{5AE53C64-DB76-4FA4-B4D6-66FD90588DA3}">
      <dgm:prSet/>
      <dgm:spPr/>
      <dgm:t>
        <a:bodyPr/>
        <a:lstStyle/>
        <a:p>
          <a:endParaRPr lang="en-US"/>
        </a:p>
      </dgm:t>
    </dgm:pt>
    <dgm:pt modelId="{537C63D6-ACC5-4194-AF4A-C777C50FB64B}" type="sibTrans" cxnId="{5AE53C64-DB76-4FA4-B4D6-66FD90588DA3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CD088681-A5FE-4F1D-926E-FD09AEC41295}">
      <dgm:prSet/>
      <dgm:spPr/>
      <dgm:t>
        <a:bodyPr/>
        <a:lstStyle/>
        <a:p>
          <a:r>
            <a:rPr lang="en-US" b="1" u="sng" dirty="0"/>
            <a:t>Treasurer:</a:t>
          </a:r>
          <a:r>
            <a:rPr lang="en-US" b="0" u="none" dirty="0"/>
            <a:t> Meagan </a:t>
          </a:r>
          <a:r>
            <a:rPr lang="en-US" b="0" u="none" dirty="0" err="1"/>
            <a:t>Mederos</a:t>
          </a:r>
          <a:endParaRPr lang="en-US" b="1" u="sng" dirty="0"/>
        </a:p>
      </dgm:t>
    </dgm:pt>
    <dgm:pt modelId="{0B0C2548-3F6D-4473-A068-70994D53A678}" type="parTrans" cxnId="{4B5A0649-613E-46F0-94D7-1D5DB80F4075}">
      <dgm:prSet/>
      <dgm:spPr/>
      <dgm:t>
        <a:bodyPr/>
        <a:lstStyle/>
        <a:p>
          <a:endParaRPr lang="en-US"/>
        </a:p>
      </dgm:t>
    </dgm:pt>
    <dgm:pt modelId="{CA8A41E3-EEA1-4C9C-A752-AECEE4DC4D52}" type="sibTrans" cxnId="{4B5A0649-613E-46F0-94D7-1D5DB80F4075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99A6B34E-F87C-45FB-8C09-E6AFFD431EDB}">
      <dgm:prSet/>
      <dgm:spPr/>
      <dgm:t>
        <a:bodyPr/>
        <a:lstStyle/>
        <a:p>
          <a:r>
            <a:rPr lang="en-US" b="1" u="sng" dirty="0"/>
            <a:t>Historian</a:t>
          </a:r>
          <a:r>
            <a:rPr lang="en-US" dirty="0"/>
            <a:t>: Natalie Lamas</a:t>
          </a:r>
        </a:p>
      </dgm:t>
    </dgm:pt>
    <dgm:pt modelId="{FF619FBF-9B55-4C40-AFB9-715052DAFABF}" type="parTrans" cxnId="{C42691E5-3605-4FA4-B4D7-D8C699AC316D}">
      <dgm:prSet/>
      <dgm:spPr/>
      <dgm:t>
        <a:bodyPr/>
        <a:lstStyle/>
        <a:p>
          <a:endParaRPr lang="en-US"/>
        </a:p>
      </dgm:t>
    </dgm:pt>
    <dgm:pt modelId="{A4804A63-78FD-4277-A028-98AA44960F29}" type="sibTrans" cxnId="{C42691E5-3605-4FA4-B4D7-D8C699AC316D}">
      <dgm:prSet phldrT="05" phldr="0"/>
      <dgm:spPr/>
      <dgm:t>
        <a:bodyPr/>
        <a:lstStyle/>
        <a:p>
          <a:r>
            <a:rPr lang="en-US"/>
            <a:t>05</a:t>
          </a:r>
          <a:endParaRPr lang="en-US" dirty="0"/>
        </a:p>
      </dgm:t>
    </dgm:pt>
    <dgm:pt modelId="{B67BF70D-3FDB-474F-B657-F7086A0AB11A}">
      <dgm:prSet/>
      <dgm:spPr/>
      <dgm:t>
        <a:bodyPr/>
        <a:lstStyle/>
        <a:p>
          <a:r>
            <a:rPr lang="en-US" b="1" u="sng" dirty="0"/>
            <a:t>Sponsor: </a:t>
          </a:r>
          <a:r>
            <a:rPr lang="en-US" dirty="0"/>
            <a:t>Monica Gonzalez</a:t>
          </a:r>
        </a:p>
      </dgm:t>
    </dgm:pt>
    <dgm:pt modelId="{99FD4FC7-F543-431E-86AC-C8558FDA9AEA}" type="parTrans" cxnId="{B2517D24-07D5-440B-B308-862881DA13E5}">
      <dgm:prSet/>
      <dgm:spPr/>
      <dgm:t>
        <a:bodyPr/>
        <a:lstStyle/>
        <a:p>
          <a:endParaRPr lang="en-US"/>
        </a:p>
      </dgm:t>
    </dgm:pt>
    <dgm:pt modelId="{C458B5BA-D969-48BF-AF0A-F7BC6B3109AD}" type="sibTrans" cxnId="{B2517D24-07D5-440B-B308-862881DA13E5}">
      <dgm:prSet phldrT="06" phldr="0"/>
      <dgm:spPr/>
      <dgm:t>
        <a:bodyPr/>
        <a:lstStyle/>
        <a:p>
          <a:r>
            <a:rPr lang="en-US"/>
            <a:t>06</a:t>
          </a:r>
          <a:endParaRPr lang="en-US" dirty="0"/>
        </a:p>
      </dgm:t>
    </dgm:pt>
    <dgm:pt modelId="{7D7A6824-C6FF-4B7B-A997-CB0D474969CB}" type="pres">
      <dgm:prSet presAssocID="{9A18CAE3-6ED0-4208-BE2F-EDE0E2D35D7A}" presName="Name0" presStyleCnt="0">
        <dgm:presLayoutVars>
          <dgm:animLvl val="lvl"/>
          <dgm:resizeHandles val="exact"/>
        </dgm:presLayoutVars>
      </dgm:prSet>
      <dgm:spPr/>
    </dgm:pt>
    <dgm:pt modelId="{6B39E82E-CCEC-4C4F-8668-172C23F1D213}" type="pres">
      <dgm:prSet presAssocID="{F0CA2902-358C-4B46-81DE-EA32A9B143DB}" presName="compositeNode" presStyleCnt="0">
        <dgm:presLayoutVars>
          <dgm:bulletEnabled val="1"/>
        </dgm:presLayoutVars>
      </dgm:prSet>
      <dgm:spPr/>
    </dgm:pt>
    <dgm:pt modelId="{E2DA19BA-551C-4D09-8241-9F4B3424D5BD}" type="pres">
      <dgm:prSet presAssocID="{F0CA2902-358C-4B46-81DE-EA32A9B143DB}" presName="bgRect" presStyleLbl="alignNode1" presStyleIdx="0" presStyleCnt="6" custScaleX="82358" custScaleY="110733" custLinFactNeighborX="1323" custLinFactNeighborY="443"/>
      <dgm:spPr/>
    </dgm:pt>
    <dgm:pt modelId="{E49BBF9F-E309-4078-B0FE-1E44635E0BA8}" type="pres">
      <dgm:prSet presAssocID="{A8B572EA-F740-477D-BFF8-177D5EA57197}" presName="sibTransNodeRect" presStyleLbl="alignNode1" presStyleIdx="0" presStyleCnt="6" custLinFactY="-56021" custLinFactNeighborX="-5046" custLinFactNeighborY="-100000">
        <dgm:presLayoutVars>
          <dgm:chMax val="0"/>
          <dgm:bulletEnabled val="1"/>
        </dgm:presLayoutVars>
      </dgm:prSet>
      <dgm:spPr/>
    </dgm:pt>
    <dgm:pt modelId="{1D714E62-B812-4622-B74C-4245C74E7815}" type="pres">
      <dgm:prSet presAssocID="{F0CA2902-358C-4B46-81DE-EA32A9B143DB}" presName="nodeRect" presStyleLbl="alignNode1" presStyleIdx="0" presStyleCnt="6">
        <dgm:presLayoutVars>
          <dgm:bulletEnabled val="1"/>
        </dgm:presLayoutVars>
      </dgm:prSet>
      <dgm:spPr/>
    </dgm:pt>
    <dgm:pt modelId="{12075B28-1124-47F2-93EC-872D88F43FE0}" type="pres">
      <dgm:prSet presAssocID="{A8B572EA-F740-477D-BFF8-177D5EA57197}" presName="sibTrans" presStyleCnt="0"/>
      <dgm:spPr/>
    </dgm:pt>
    <dgm:pt modelId="{5F07921C-C069-45C6-8132-E69BB492B6D1}" type="pres">
      <dgm:prSet presAssocID="{5BD20DD5-F9D3-4D73-91A6-D25A79347ABE}" presName="compositeNode" presStyleCnt="0">
        <dgm:presLayoutVars>
          <dgm:bulletEnabled val="1"/>
        </dgm:presLayoutVars>
      </dgm:prSet>
      <dgm:spPr/>
    </dgm:pt>
    <dgm:pt modelId="{9D4FF3B0-B885-4868-9C24-CA63C3158BB4}" type="pres">
      <dgm:prSet presAssocID="{5BD20DD5-F9D3-4D73-91A6-D25A79347ABE}" presName="bgRect" presStyleLbl="alignNode1" presStyleIdx="1" presStyleCnt="6" custScaleX="84260" custScaleY="110730" custLinFactNeighborX="5784" custLinFactNeighborY="446"/>
      <dgm:spPr/>
    </dgm:pt>
    <dgm:pt modelId="{43D664A8-7C63-47B9-A5AC-85CDE3E3454C}" type="pres">
      <dgm:prSet presAssocID="{F9E29777-FDAE-4256-BE19-DEF1CED5ED39}" presName="sibTransNodeRect" presStyleLbl="alignNode1" presStyleIdx="1" presStyleCnt="6" custLinFactY="-56224" custLinFactNeighborY="-100000">
        <dgm:presLayoutVars>
          <dgm:chMax val="0"/>
          <dgm:bulletEnabled val="1"/>
        </dgm:presLayoutVars>
      </dgm:prSet>
      <dgm:spPr/>
    </dgm:pt>
    <dgm:pt modelId="{2438BD68-DDF6-4B74-8727-4D700E3BE21E}" type="pres">
      <dgm:prSet presAssocID="{5BD20DD5-F9D3-4D73-91A6-D25A79347ABE}" presName="nodeRect" presStyleLbl="alignNode1" presStyleIdx="1" presStyleCnt="6">
        <dgm:presLayoutVars>
          <dgm:bulletEnabled val="1"/>
        </dgm:presLayoutVars>
      </dgm:prSet>
      <dgm:spPr/>
    </dgm:pt>
    <dgm:pt modelId="{7C998F95-98A4-4B75-BB17-BF11463A16B1}" type="pres">
      <dgm:prSet presAssocID="{F9E29777-FDAE-4256-BE19-DEF1CED5ED39}" presName="sibTrans" presStyleCnt="0"/>
      <dgm:spPr/>
    </dgm:pt>
    <dgm:pt modelId="{ECF0FD80-7BEB-45FD-B044-FBAAA8536E17}" type="pres">
      <dgm:prSet presAssocID="{4855EFFA-14E5-4312-9FF0-AD9643EE7D17}" presName="compositeNode" presStyleCnt="0">
        <dgm:presLayoutVars>
          <dgm:bulletEnabled val="1"/>
        </dgm:presLayoutVars>
      </dgm:prSet>
      <dgm:spPr/>
    </dgm:pt>
    <dgm:pt modelId="{40B1AE24-F508-44DC-855B-D955756029CD}" type="pres">
      <dgm:prSet presAssocID="{4855EFFA-14E5-4312-9FF0-AD9643EE7D17}" presName="bgRect" presStyleLbl="alignNode1" presStyleIdx="2" presStyleCnt="6" custScaleX="79108" custScaleY="110730" custLinFactNeighborX="4286" custLinFactNeighborY="446"/>
      <dgm:spPr/>
    </dgm:pt>
    <dgm:pt modelId="{E32E54E2-36D5-4988-A4D7-775F6585D37E}" type="pres">
      <dgm:prSet presAssocID="{537C63D6-ACC5-4194-AF4A-C777C50FB64B}" presName="sibTransNodeRect" presStyleLbl="alignNode1" presStyleIdx="2" presStyleCnt="6" custLinFactY="-56224" custLinFactNeighborX="-1046" custLinFactNeighborY="-100000">
        <dgm:presLayoutVars>
          <dgm:chMax val="0"/>
          <dgm:bulletEnabled val="1"/>
        </dgm:presLayoutVars>
      </dgm:prSet>
      <dgm:spPr/>
    </dgm:pt>
    <dgm:pt modelId="{8B4CF90A-3E37-40B1-98DD-57FE5A2BEB1C}" type="pres">
      <dgm:prSet presAssocID="{4855EFFA-14E5-4312-9FF0-AD9643EE7D17}" presName="nodeRect" presStyleLbl="alignNode1" presStyleIdx="2" presStyleCnt="6">
        <dgm:presLayoutVars>
          <dgm:bulletEnabled val="1"/>
        </dgm:presLayoutVars>
      </dgm:prSet>
      <dgm:spPr/>
    </dgm:pt>
    <dgm:pt modelId="{4BF57851-E214-4E0C-B92A-AA3687A65C24}" type="pres">
      <dgm:prSet presAssocID="{537C63D6-ACC5-4194-AF4A-C777C50FB64B}" presName="sibTrans" presStyleCnt="0"/>
      <dgm:spPr/>
    </dgm:pt>
    <dgm:pt modelId="{11CE636A-1F95-4BF4-9C9F-55098117C4D9}" type="pres">
      <dgm:prSet presAssocID="{CD088681-A5FE-4F1D-926E-FD09AEC41295}" presName="compositeNode" presStyleCnt="0">
        <dgm:presLayoutVars>
          <dgm:bulletEnabled val="1"/>
        </dgm:presLayoutVars>
      </dgm:prSet>
      <dgm:spPr/>
    </dgm:pt>
    <dgm:pt modelId="{BA18004D-D26A-4002-AA77-D93700C35586}" type="pres">
      <dgm:prSet presAssocID="{CD088681-A5FE-4F1D-926E-FD09AEC41295}" presName="bgRect" presStyleLbl="alignNode1" presStyleIdx="3" presStyleCnt="6" custScaleX="87738" custScaleY="110730" custLinFactNeighborX="3263" custLinFactNeighborY="446"/>
      <dgm:spPr/>
    </dgm:pt>
    <dgm:pt modelId="{BD10A875-B0BC-49BA-BC23-74117134AB20}" type="pres">
      <dgm:prSet presAssocID="{CA8A41E3-EEA1-4C9C-A752-AECEE4DC4D52}" presName="sibTransNodeRect" presStyleLbl="alignNode1" presStyleIdx="3" presStyleCnt="6" custLinFactY="-56224" custLinFactNeighborX="938" custLinFactNeighborY="-100000">
        <dgm:presLayoutVars>
          <dgm:chMax val="0"/>
          <dgm:bulletEnabled val="1"/>
        </dgm:presLayoutVars>
      </dgm:prSet>
      <dgm:spPr/>
    </dgm:pt>
    <dgm:pt modelId="{344C2EBF-36D3-485E-B4F7-46BC61A7AFC2}" type="pres">
      <dgm:prSet presAssocID="{CD088681-A5FE-4F1D-926E-FD09AEC41295}" presName="nodeRect" presStyleLbl="alignNode1" presStyleIdx="3" presStyleCnt="6">
        <dgm:presLayoutVars>
          <dgm:bulletEnabled val="1"/>
        </dgm:presLayoutVars>
      </dgm:prSet>
      <dgm:spPr/>
    </dgm:pt>
    <dgm:pt modelId="{31707732-B4AC-4D19-93CC-F1884EFDCC48}" type="pres">
      <dgm:prSet presAssocID="{CA8A41E3-EEA1-4C9C-A752-AECEE4DC4D52}" presName="sibTrans" presStyleCnt="0"/>
      <dgm:spPr/>
    </dgm:pt>
    <dgm:pt modelId="{35A094CC-A916-45DF-AD46-B71AC599BD7B}" type="pres">
      <dgm:prSet presAssocID="{99A6B34E-F87C-45FB-8C09-E6AFFD431EDB}" presName="compositeNode" presStyleCnt="0">
        <dgm:presLayoutVars>
          <dgm:bulletEnabled val="1"/>
        </dgm:presLayoutVars>
      </dgm:prSet>
      <dgm:spPr/>
    </dgm:pt>
    <dgm:pt modelId="{B465D8CE-75CB-4A84-80C5-D3F6EFE22F99}" type="pres">
      <dgm:prSet presAssocID="{99A6B34E-F87C-45FB-8C09-E6AFFD431EDB}" presName="bgRect" presStyleLbl="alignNode1" presStyleIdx="4" presStyleCnt="6" custScaleX="82534" custScaleY="110730" custLinFactNeighborX="6479" custLinFactNeighborY="-802"/>
      <dgm:spPr/>
    </dgm:pt>
    <dgm:pt modelId="{37F580CA-B3E0-4545-8056-AEC38BFB9744}" type="pres">
      <dgm:prSet presAssocID="{A4804A63-78FD-4277-A028-98AA44960F29}" presName="sibTransNodeRect" presStyleLbl="alignNode1" presStyleIdx="4" presStyleCnt="6" custLinFactY="-56224" custLinFactNeighborX="-1875" custLinFactNeighborY="-100000">
        <dgm:presLayoutVars>
          <dgm:chMax val="0"/>
          <dgm:bulletEnabled val="1"/>
        </dgm:presLayoutVars>
      </dgm:prSet>
      <dgm:spPr/>
    </dgm:pt>
    <dgm:pt modelId="{894951AF-0ADA-45F3-B488-5F4A5EB79632}" type="pres">
      <dgm:prSet presAssocID="{99A6B34E-F87C-45FB-8C09-E6AFFD431EDB}" presName="nodeRect" presStyleLbl="alignNode1" presStyleIdx="4" presStyleCnt="6">
        <dgm:presLayoutVars>
          <dgm:bulletEnabled val="1"/>
        </dgm:presLayoutVars>
      </dgm:prSet>
      <dgm:spPr/>
    </dgm:pt>
    <dgm:pt modelId="{671B1AF5-8301-4194-B9AD-D226AA5E4E39}" type="pres">
      <dgm:prSet presAssocID="{A4804A63-78FD-4277-A028-98AA44960F29}" presName="sibTrans" presStyleCnt="0"/>
      <dgm:spPr/>
    </dgm:pt>
    <dgm:pt modelId="{175AAE5C-7149-4C1F-BAC8-D3CA31FF9C03}" type="pres">
      <dgm:prSet presAssocID="{B67BF70D-3FDB-474F-B657-F7086A0AB11A}" presName="compositeNode" presStyleCnt="0">
        <dgm:presLayoutVars>
          <dgm:bulletEnabled val="1"/>
        </dgm:presLayoutVars>
      </dgm:prSet>
      <dgm:spPr/>
    </dgm:pt>
    <dgm:pt modelId="{5755400B-F5DA-485C-AFCB-5B15F0A17597}" type="pres">
      <dgm:prSet presAssocID="{B67BF70D-3FDB-474F-B657-F7086A0AB11A}" presName="bgRect" presStyleLbl="alignNode1" presStyleIdx="5" presStyleCnt="6" custScaleX="73114" custScaleY="110730" custLinFactNeighborX="1402" custLinFactNeighborY="418"/>
      <dgm:spPr/>
    </dgm:pt>
    <dgm:pt modelId="{E8826AD6-97AD-4414-ABF5-1E6206E398CA}" type="pres">
      <dgm:prSet presAssocID="{C458B5BA-D969-48BF-AF0A-F7BC6B3109AD}" presName="sibTransNodeRect" presStyleLbl="alignNode1" presStyleIdx="5" presStyleCnt="6" custLinFactY="-56224" custLinFactNeighborX="-3997" custLinFactNeighborY="-100000">
        <dgm:presLayoutVars>
          <dgm:chMax val="0"/>
          <dgm:bulletEnabled val="1"/>
        </dgm:presLayoutVars>
      </dgm:prSet>
      <dgm:spPr/>
    </dgm:pt>
    <dgm:pt modelId="{16DD68AC-686B-4DB7-9B01-FE83610640D2}" type="pres">
      <dgm:prSet presAssocID="{B67BF70D-3FDB-474F-B657-F7086A0AB11A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2100C80F-0DD4-444D-B057-6FF0EC19FE9E}" type="presOf" srcId="{99A6B34E-F87C-45FB-8C09-E6AFFD431EDB}" destId="{894951AF-0ADA-45F3-B488-5F4A5EB79632}" srcOrd="1" destOrd="0" presId="urn:microsoft.com/office/officeart/2016/7/layout/LinearBlockProcessNumbered"/>
    <dgm:cxn modelId="{4DC36A11-FAE7-4184-AE7D-687E523B543F}" type="presOf" srcId="{B67BF70D-3FDB-474F-B657-F7086A0AB11A}" destId="{5755400B-F5DA-485C-AFCB-5B15F0A17597}" srcOrd="0" destOrd="0" presId="urn:microsoft.com/office/officeart/2016/7/layout/LinearBlockProcessNumbered"/>
    <dgm:cxn modelId="{9F282622-CD9A-49EA-A663-5AFCA4DE2AD2}" type="presOf" srcId="{537C63D6-ACC5-4194-AF4A-C777C50FB64B}" destId="{E32E54E2-36D5-4988-A4D7-775F6585D37E}" srcOrd="0" destOrd="0" presId="urn:microsoft.com/office/officeart/2016/7/layout/LinearBlockProcessNumbered"/>
    <dgm:cxn modelId="{B2517D24-07D5-440B-B308-862881DA13E5}" srcId="{9A18CAE3-6ED0-4208-BE2F-EDE0E2D35D7A}" destId="{B67BF70D-3FDB-474F-B657-F7086A0AB11A}" srcOrd="5" destOrd="0" parTransId="{99FD4FC7-F543-431E-86AC-C8558FDA9AEA}" sibTransId="{C458B5BA-D969-48BF-AF0A-F7BC6B3109AD}"/>
    <dgm:cxn modelId="{DF43BD37-B71C-4B03-B2DC-28F2C09AC29C}" type="presOf" srcId="{C458B5BA-D969-48BF-AF0A-F7BC6B3109AD}" destId="{E8826AD6-97AD-4414-ABF5-1E6206E398CA}" srcOrd="0" destOrd="0" presId="urn:microsoft.com/office/officeart/2016/7/layout/LinearBlockProcessNumbered"/>
    <dgm:cxn modelId="{5AE53C64-DB76-4FA4-B4D6-66FD90588DA3}" srcId="{9A18CAE3-6ED0-4208-BE2F-EDE0E2D35D7A}" destId="{4855EFFA-14E5-4312-9FF0-AD9643EE7D17}" srcOrd="2" destOrd="0" parTransId="{71671EF8-DDE4-410E-8209-3F14DCF7386A}" sibTransId="{537C63D6-ACC5-4194-AF4A-C777C50FB64B}"/>
    <dgm:cxn modelId="{8BBBAD45-660A-44F7-A718-39DBDF6948CA}" type="presOf" srcId="{4855EFFA-14E5-4312-9FF0-AD9643EE7D17}" destId="{40B1AE24-F508-44DC-855B-D955756029CD}" srcOrd="0" destOrd="0" presId="urn:microsoft.com/office/officeart/2016/7/layout/LinearBlockProcessNumbered"/>
    <dgm:cxn modelId="{4B5A0649-613E-46F0-94D7-1D5DB80F4075}" srcId="{9A18CAE3-6ED0-4208-BE2F-EDE0E2D35D7A}" destId="{CD088681-A5FE-4F1D-926E-FD09AEC41295}" srcOrd="3" destOrd="0" parTransId="{0B0C2548-3F6D-4473-A068-70994D53A678}" sibTransId="{CA8A41E3-EEA1-4C9C-A752-AECEE4DC4D52}"/>
    <dgm:cxn modelId="{0AE03349-9A3B-4E1B-B115-8CF3874BA703}" type="presOf" srcId="{5BD20DD5-F9D3-4D73-91A6-D25A79347ABE}" destId="{9D4FF3B0-B885-4868-9C24-CA63C3158BB4}" srcOrd="0" destOrd="0" presId="urn:microsoft.com/office/officeart/2016/7/layout/LinearBlockProcessNumbered"/>
    <dgm:cxn modelId="{AE532B6A-6730-40AD-B8D9-2FCE13F40FB7}" type="presOf" srcId="{CA8A41E3-EEA1-4C9C-A752-AECEE4DC4D52}" destId="{BD10A875-B0BC-49BA-BC23-74117134AB20}" srcOrd="0" destOrd="0" presId="urn:microsoft.com/office/officeart/2016/7/layout/LinearBlockProcessNumbered"/>
    <dgm:cxn modelId="{2771954B-FC77-4473-BBCF-3E3CB5BB2F7D}" type="presOf" srcId="{F0CA2902-358C-4B46-81DE-EA32A9B143DB}" destId="{E2DA19BA-551C-4D09-8241-9F4B3424D5BD}" srcOrd="0" destOrd="0" presId="urn:microsoft.com/office/officeart/2016/7/layout/LinearBlockProcessNumbered"/>
    <dgm:cxn modelId="{03F3D34D-ED61-40FA-9F88-9C03D4E261A1}" type="presOf" srcId="{4855EFFA-14E5-4312-9FF0-AD9643EE7D17}" destId="{8B4CF90A-3E37-40B1-98DD-57FE5A2BEB1C}" srcOrd="1" destOrd="0" presId="urn:microsoft.com/office/officeart/2016/7/layout/LinearBlockProcessNumbered"/>
    <dgm:cxn modelId="{BDEF0F73-45DB-4161-A66A-6E74ED6B50B1}" type="presOf" srcId="{A4804A63-78FD-4277-A028-98AA44960F29}" destId="{37F580CA-B3E0-4545-8056-AEC38BFB9744}" srcOrd="0" destOrd="0" presId="urn:microsoft.com/office/officeart/2016/7/layout/LinearBlockProcessNumbered"/>
    <dgm:cxn modelId="{4DFC1553-B3D5-43A9-9BED-5CA5CFD6DCF3}" type="presOf" srcId="{CD088681-A5FE-4F1D-926E-FD09AEC41295}" destId="{344C2EBF-36D3-485E-B4F7-46BC61A7AFC2}" srcOrd="1" destOrd="0" presId="urn:microsoft.com/office/officeart/2016/7/layout/LinearBlockProcessNumbered"/>
    <dgm:cxn modelId="{597D985A-13AA-45CC-9C4D-5100C8D5134E}" srcId="{9A18CAE3-6ED0-4208-BE2F-EDE0E2D35D7A}" destId="{F0CA2902-358C-4B46-81DE-EA32A9B143DB}" srcOrd="0" destOrd="0" parTransId="{F480FE96-1944-4204-ADF9-5CEDF5CE620C}" sibTransId="{A8B572EA-F740-477D-BFF8-177D5EA57197}"/>
    <dgm:cxn modelId="{C8BA7C80-A48F-40B0-82C1-80CF419FFD35}" type="presOf" srcId="{A8B572EA-F740-477D-BFF8-177D5EA57197}" destId="{E49BBF9F-E309-4078-B0FE-1E44635E0BA8}" srcOrd="0" destOrd="0" presId="urn:microsoft.com/office/officeart/2016/7/layout/LinearBlockProcessNumbered"/>
    <dgm:cxn modelId="{E092B582-B8AE-4E3E-AFBE-6570C1E304F8}" type="presOf" srcId="{9A18CAE3-6ED0-4208-BE2F-EDE0E2D35D7A}" destId="{7D7A6824-C6FF-4B7B-A997-CB0D474969CB}" srcOrd="0" destOrd="0" presId="urn:microsoft.com/office/officeart/2016/7/layout/LinearBlockProcessNumbered"/>
    <dgm:cxn modelId="{A0C243A0-35AE-49FE-AB2C-FC09A4B23E4C}" type="presOf" srcId="{CD088681-A5FE-4F1D-926E-FD09AEC41295}" destId="{BA18004D-D26A-4002-AA77-D93700C35586}" srcOrd="0" destOrd="0" presId="urn:microsoft.com/office/officeart/2016/7/layout/LinearBlockProcessNumbered"/>
    <dgm:cxn modelId="{5C25D9AD-88B9-4BFF-BE7D-516EB178121D}" type="presOf" srcId="{F0CA2902-358C-4B46-81DE-EA32A9B143DB}" destId="{1D714E62-B812-4622-B74C-4245C74E7815}" srcOrd="1" destOrd="0" presId="urn:microsoft.com/office/officeart/2016/7/layout/LinearBlockProcessNumbered"/>
    <dgm:cxn modelId="{3D3F7DAF-54F0-430F-BA2A-7A2B02A164FE}" type="presOf" srcId="{5BD20DD5-F9D3-4D73-91A6-D25A79347ABE}" destId="{2438BD68-DDF6-4B74-8727-4D700E3BE21E}" srcOrd="1" destOrd="0" presId="urn:microsoft.com/office/officeart/2016/7/layout/LinearBlockProcessNumbered"/>
    <dgm:cxn modelId="{97EA44B8-B001-4434-B99D-0749CDF11E1B}" type="presOf" srcId="{F9E29777-FDAE-4256-BE19-DEF1CED5ED39}" destId="{43D664A8-7C63-47B9-A5AC-85CDE3E3454C}" srcOrd="0" destOrd="0" presId="urn:microsoft.com/office/officeart/2016/7/layout/LinearBlockProcessNumbered"/>
    <dgm:cxn modelId="{08AEB4C3-78B1-41BF-A01D-D27C10C79B0E}" srcId="{9A18CAE3-6ED0-4208-BE2F-EDE0E2D35D7A}" destId="{5BD20DD5-F9D3-4D73-91A6-D25A79347ABE}" srcOrd="1" destOrd="0" parTransId="{3CF1A423-F69E-498B-BCAF-F904E791F930}" sibTransId="{F9E29777-FDAE-4256-BE19-DEF1CED5ED39}"/>
    <dgm:cxn modelId="{9E7004D6-5B5F-4276-9847-D55FD2CF73FC}" type="presOf" srcId="{99A6B34E-F87C-45FB-8C09-E6AFFD431EDB}" destId="{B465D8CE-75CB-4A84-80C5-D3F6EFE22F99}" srcOrd="0" destOrd="0" presId="urn:microsoft.com/office/officeart/2016/7/layout/LinearBlockProcessNumbered"/>
    <dgm:cxn modelId="{C42691E5-3605-4FA4-B4D7-D8C699AC316D}" srcId="{9A18CAE3-6ED0-4208-BE2F-EDE0E2D35D7A}" destId="{99A6B34E-F87C-45FB-8C09-E6AFFD431EDB}" srcOrd="4" destOrd="0" parTransId="{FF619FBF-9B55-4C40-AFB9-715052DAFABF}" sibTransId="{A4804A63-78FD-4277-A028-98AA44960F29}"/>
    <dgm:cxn modelId="{097537FC-1CC4-4286-BC2F-0FDB5ED680F4}" type="presOf" srcId="{B67BF70D-3FDB-474F-B657-F7086A0AB11A}" destId="{16DD68AC-686B-4DB7-9B01-FE83610640D2}" srcOrd="1" destOrd="0" presId="urn:microsoft.com/office/officeart/2016/7/layout/LinearBlockProcessNumbered"/>
    <dgm:cxn modelId="{61F37947-ABF9-44D9-A08A-3DC906B6EB24}" type="presParOf" srcId="{7D7A6824-C6FF-4B7B-A997-CB0D474969CB}" destId="{6B39E82E-CCEC-4C4F-8668-172C23F1D213}" srcOrd="0" destOrd="0" presId="urn:microsoft.com/office/officeart/2016/7/layout/LinearBlockProcessNumbered"/>
    <dgm:cxn modelId="{22572422-11D2-4F24-9B80-475A9F51B636}" type="presParOf" srcId="{6B39E82E-CCEC-4C4F-8668-172C23F1D213}" destId="{E2DA19BA-551C-4D09-8241-9F4B3424D5BD}" srcOrd="0" destOrd="0" presId="urn:microsoft.com/office/officeart/2016/7/layout/LinearBlockProcessNumbered"/>
    <dgm:cxn modelId="{02317868-AD9D-482A-86A0-1A5100907852}" type="presParOf" srcId="{6B39E82E-CCEC-4C4F-8668-172C23F1D213}" destId="{E49BBF9F-E309-4078-B0FE-1E44635E0BA8}" srcOrd="1" destOrd="0" presId="urn:microsoft.com/office/officeart/2016/7/layout/LinearBlockProcessNumbered"/>
    <dgm:cxn modelId="{1B743926-2CB3-4DEB-838C-7D7DC91CA2CE}" type="presParOf" srcId="{6B39E82E-CCEC-4C4F-8668-172C23F1D213}" destId="{1D714E62-B812-4622-B74C-4245C74E7815}" srcOrd="2" destOrd="0" presId="urn:microsoft.com/office/officeart/2016/7/layout/LinearBlockProcessNumbered"/>
    <dgm:cxn modelId="{B3069BCF-51C9-43AB-A909-AB92C15AFC61}" type="presParOf" srcId="{7D7A6824-C6FF-4B7B-A997-CB0D474969CB}" destId="{12075B28-1124-47F2-93EC-872D88F43FE0}" srcOrd="1" destOrd="0" presId="urn:microsoft.com/office/officeart/2016/7/layout/LinearBlockProcessNumbered"/>
    <dgm:cxn modelId="{E5F282D1-76DC-4765-BAE0-5EB54BF106F1}" type="presParOf" srcId="{7D7A6824-C6FF-4B7B-A997-CB0D474969CB}" destId="{5F07921C-C069-45C6-8132-E69BB492B6D1}" srcOrd="2" destOrd="0" presId="urn:microsoft.com/office/officeart/2016/7/layout/LinearBlockProcessNumbered"/>
    <dgm:cxn modelId="{031F80B6-3D7C-47F7-A482-1D4A91D95874}" type="presParOf" srcId="{5F07921C-C069-45C6-8132-E69BB492B6D1}" destId="{9D4FF3B0-B885-4868-9C24-CA63C3158BB4}" srcOrd="0" destOrd="0" presId="urn:microsoft.com/office/officeart/2016/7/layout/LinearBlockProcessNumbered"/>
    <dgm:cxn modelId="{E857CB33-889B-455D-A184-1E1111C5D22C}" type="presParOf" srcId="{5F07921C-C069-45C6-8132-E69BB492B6D1}" destId="{43D664A8-7C63-47B9-A5AC-85CDE3E3454C}" srcOrd="1" destOrd="0" presId="urn:microsoft.com/office/officeart/2016/7/layout/LinearBlockProcessNumbered"/>
    <dgm:cxn modelId="{153B36BA-0AB1-4ECE-AE1D-FB18F46E0E2D}" type="presParOf" srcId="{5F07921C-C069-45C6-8132-E69BB492B6D1}" destId="{2438BD68-DDF6-4B74-8727-4D700E3BE21E}" srcOrd="2" destOrd="0" presId="urn:microsoft.com/office/officeart/2016/7/layout/LinearBlockProcessNumbered"/>
    <dgm:cxn modelId="{03381CB3-9D9D-4191-BFA2-996140BE995B}" type="presParOf" srcId="{7D7A6824-C6FF-4B7B-A997-CB0D474969CB}" destId="{7C998F95-98A4-4B75-BB17-BF11463A16B1}" srcOrd="3" destOrd="0" presId="urn:microsoft.com/office/officeart/2016/7/layout/LinearBlockProcessNumbered"/>
    <dgm:cxn modelId="{C7D46C8B-1A79-4462-BE24-79F53B29B960}" type="presParOf" srcId="{7D7A6824-C6FF-4B7B-A997-CB0D474969CB}" destId="{ECF0FD80-7BEB-45FD-B044-FBAAA8536E17}" srcOrd="4" destOrd="0" presId="urn:microsoft.com/office/officeart/2016/7/layout/LinearBlockProcessNumbered"/>
    <dgm:cxn modelId="{5D185116-4783-4B06-A02E-6B20CB3084AE}" type="presParOf" srcId="{ECF0FD80-7BEB-45FD-B044-FBAAA8536E17}" destId="{40B1AE24-F508-44DC-855B-D955756029CD}" srcOrd="0" destOrd="0" presId="urn:microsoft.com/office/officeart/2016/7/layout/LinearBlockProcessNumbered"/>
    <dgm:cxn modelId="{700AA062-91CE-496F-86F6-CC0654792CE3}" type="presParOf" srcId="{ECF0FD80-7BEB-45FD-B044-FBAAA8536E17}" destId="{E32E54E2-36D5-4988-A4D7-775F6585D37E}" srcOrd="1" destOrd="0" presId="urn:microsoft.com/office/officeart/2016/7/layout/LinearBlockProcessNumbered"/>
    <dgm:cxn modelId="{26349C26-3549-4CE2-8310-CD1B13EC52DC}" type="presParOf" srcId="{ECF0FD80-7BEB-45FD-B044-FBAAA8536E17}" destId="{8B4CF90A-3E37-40B1-98DD-57FE5A2BEB1C}" srcOrd="2" destOrd="0" presId="urn:microsoft.com/office/officeart/2016/7/layout/LinearBlockProcessNumbered"/>
    <dgm:cxn modelId="{5FE3B2B4-640C-466D-B3AA-A3182725B915}" type="presParOf" srcId="{7D7A6824-C6FF-4B7B-A997-CB0D474969CB}" destId="{4BF57851-E214-4E0C-B92A-AA3687A65C24}" srcOrd="5" destOrd="0" presId="urn:microsoft.com/office/officeart/2016/7/layout/LinearBlockProcessNumbered"/>
    <dgm:cxn modelId="{76F480C3-578F-46D4-B1DE-C409283713E8}" type="presParOf" srcId="{7D7A6824-C6FF-4B7B-A997-CB0D474969CB}" destId="{11CE636A-1F95-4BF4-9C9F-55098117C4D9}" srcOrd="6" destOrd="0" presId="urn:microsoft.com/office/officeart/2016/7/layout/LinearBlockProcessNumbered"/>
    <dgm:cxn modelId="{2ED52CE4-F5EF-4ACB-A3CE-1112D26450A7}" type="presParOf" srcId="{11CE636A-1F95-4BF4-9C9F-55098117C4D9}" destId="{BA18004D-D26A-4002-AA77-D93700C35586}" srcOrd="0" destOrd="0" presId="urn:microsoft.com/office/officeart/2016/7/layout/LinearBlockProcessNumbered"/>
    <dgm:cxn modelId="{47809C25-1CDE-4B8E-971A-C2CA86F1328C}" type="presParOf" srcId="{11CE636A-1F95-4BF4-9C9F-55098117C4D9}" destId="{BD10A875-B0BC-49BA-BC23-74117134AB20}" srcOrd="1" destOrd="0" presId="urn:microsoft.com/office/officeart/2016/7/layout/LinearBlockProcessNumbered"/>
    <dgm:cxn modelId="{1B74CB13-2972-4CBE-BD66-220235FA5415}" type="presParOf" srcId="{11CE636A-1F95-4BF4-9C9F-55098117C4D9}" destId="{344C2EBF-36D3-485E-B4F7-46BC61A7AFC2}" srcOrd="2" destOrd="0" presId="urn:microsoft.com/office/officeart/2016/7/layout/LinearBlockProcessNumbered"/>
    <dgm:cxn modelId="{807D953B-F639-40FD-8982-9DAEC244F201}" type="presParOf" srcId="{7D7A6824-C6FF-4B7B-A997-CB0D474969CB}" destId="{31707732-B4AC-4D19-93CC-F1884EFDCC48}" srcOrd="7" destOrd="0" presId="urn:microsoft.com/office/officeart/2016/7/layout/LinearBlockProcessNumbered"/>
    <dgm:cxn modelId="{98619E52-F88B-44B4-B769-56F704A04E40}" type="presParOf" srcId="{7D7A6824-C6FF-4B7B-A997-CB0D474969CB}" destId="{35A094CC-A916-45DF-AD46-B71AC599BD7B}" srcOrd="8" destOrd="0" presId="urn:microsoft.com/office/officeart/2016/7/layout/LinearBlockProcessNumbered"/>
    <dgm:cxn modelId="{D3601AC0-A00D-4A09-9795-00F6B3EE1B0C}" type="presParOf" srcId="{35A094CC-A916-45DF-AD46-B71AC599BD7B}" destId="{B465D8CE-75CB-4A84-80C5-D3F6EFE22F99}" srcOrd="0" destOrd="0" presId="urn:microsoft.com/office/officeart/2016/7/layout/LinearBlockProcessNumbered"/>
    <dgm:cxn modelId="{59B22763-11FC-413E-9F76-3B7E1E72DD44}" type="presParOf" srcId="{35A094CC-A916-45DF-AD46-B71AC599BD7B}" destId="{37F580CA-B3E0-4545-8056-AEC38BFB9744}" srcOrd="1" destOrd="0" presId="urn:microsoft.com/office/officeart/2016/7/layout/LinearBlockProcessNumbered"/>
    <dgm:cxn modelId="{62CC5B73-F25E-4575-80D7-914EC9F895B5}" type="presParOf" srcId="{35A094CC-A916-45DF-AD46-B71AC599BD7B}" destId="{894951AF-0ADA-45F3-B488-5F4A5EB79632}" srcOrd="2" destOrd="0" presId="urn:microsoft.com/office/officeart/2016/7/layout/LinearBlockProcessNumbered"/>
    <dgm:cxn modelId="{D73DB0A3-1806-4D94-B546-23A517A461B5}" type="presParOf" srcId="{7D7A6824-C6FF-4B7B-A997-CB0D474969CB}" destId="{671B1AF5-8301-4194-B9AD-D226AA5E4E39}" srcOrd="9" destOrd="0" presId="urn:microsoft.com/office/officeart/2016/7/layout/LinearBlockProcessNumbered"/>
    <dgm:cxn modelId="{9CB0BE20-9BB1-4DA1-B55C-91265B896206}" type="presParOf" srcId="{7D7A6824-C6FF-4B7B-A997-CB0D474969CB}" destId="{175AAE5C-7149-4C1F-BAC8-D3CA31FF9C03}" srcOrd="10" destOrd="0" presId="urn:microsoft.com/office/officeart/2016/7/layout/LinearBlockProcessNumbered"/>
    <dgm:cxn modelId="{3046B36A-0D26-43D6-A6E6-8EDF1C9EBDB4}" type="presParOf" srcId="{175AAE5C-7149-4C1F-BAC8-D3CA31FF9C03}" destId="{5755400B-F5DA-485C-AFCB-5B15F0A17597}" srcOrd="0" destOrd="0" presId="urn:microsoft.com/office/officeart/2016/7/layout/LinearBlockProcessNumbered"/>
    <dgm:cxn modelId="{57ED1B7D-47C4-47A9-8098-7E070111C06F}" type="presParOf" srcId="{175AAE5C-7149-4C1F-BAC8-D3CA31FF9C03}" destId="{E8826AD6-97AD-4414-ABF5-1E6206E398CA}" srcOrd="1" destOrd="0" presId="urn:microsoft.com/office/officeart/2016/7/layout/LinearBlockProcessNumbered"/>
    <dgm:cxn modelId="{C72839E3-0C8C-44AF-8506-2C19F75A6BEF}" type="presParOf" srcId="{175AAE5C-7149-4C1F-BAC8-D3CA31FF9C03}" destId="{16DD68AC-686B-4DB7-9B01-FE83610640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A19BA-551C-4D09-8241-9F4B3424D5BD}">
      <dsp:nvSpPr>
        <dsp:cNvPr id="0" name=""/>
        <dsp:cNvSpPr/>
      </dsp:nvSpPr>
      <dsp:spPr>
        <a:xfrm>
          <a:off x="171639" y="1323215"/>
          <a:ext cx="1393519" cy="22483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0" rIns="16713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President:</a:t>
          </a:r>
          <a:r>
            <a:rPr lang="en-US" sz="1800" kern="1200" dirty="0"/>
            <a:t> Yailin Penaranda</a:t>
          </a:r>
        </a:p>
      </dsp:txBody>
      <dsp:txXfrm>
        <a:off x="171639" y="2222558"/>
        <a:ext cx="1393519" cy="1349015"/>
      </dsp:txXfrm>
    </dsp:sp>
    <dsp:sp modelId="{E49BBF9F-E309-4078-B0FE-1E44635E0BA8}">
      <dsp:nvSpPr>
        <dsp:cNvPr id="0" name=""/>
        <dsp:cNvSpPr/>
      </dsp:nvSpPr>
      <dsp:spPr>
        <a:xfrm>
          <a:off x="0" y="156023"/>
          <a:ext cx="1692027" cy="81217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165100" rIns="167135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01</a:t>
          </a:r>
          <a:endParaRPr lang="en-US" sz="3700" kern="1200" dirty="0"/>
        </a:p>
      </dsp:txBody>
      <dsp:txXfrm>
        <a:off x="0" y="156023"/>
        <a:ext cx="1692027" cy="812173"/>
      </dsp:txXfrm>
    </dsp:sp>
    <dsp:sp modelId="{9D4FF3B0-B885-4868-9C24-CA63C3158BB4}">
      <dsp:nvSpPr>
        <dsp:cNvPr id="0" name=""/>
        <dsp:cNvSpPr/>
      </dsp:nvSpPr>
      <dsp:spPr>
        <a:xfrm>
          <a:off x="2058418" y="1323276"/>
          <a:ext cx="1425702" cy="2248298"/>
        </a:xfrm>
        <a:prstGeom prst="rect">
          <a:avLst/>
        </a:prstGeom>
        <a:solidFill>
          <a:schemeClr val="accent4">
            <a:hueOff val="267003"/>
            <a:satOff val="3569"/>
            <a:lumOff val="1726"/>
            <a:alphaOff val="0"/>
          </a:schemeClr>
        </a:solidFill>
        <a:ln w="15875" cap="flat" cmpd="sng" algn="ctr">
          <a:solidFill>
            <a:schemeClr val="accent4">
              <a:hueOff val="267003"/>
              <a:satOff val="3569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0" rIns="16713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Vice President: </a:t>
          </a:r>
          <a:r>
            <a:rPr lang="en-US" sz="1800" b="0" u="none" kern="1200" dirty="0"/>
            <a:t>Claudia Ricardo</a:t>
          </a:r>
        </a:p>
      </dsp:txBody>
      <dsp:txXfrm>
        <a:off x="2058418" y="2222595"/>
        <a:ext cx="1425702" cy="1348978"/>
      </dsp:txXfrm>
    </dsp:sp>
    <dsp:sp modelId="{43D664A8-7C63-47B9-A5AC-85CDE3E3454C}">
      <dsp:nvSpPr>
        <dsp:cNvPr id="0" name=""/>
        <dsp:cNvSpPr/>
      </dsp:nvSpPr>
      <dsp:spPr>
        <a:xfrm>
          <a:off x="1827389" y="154344"/>
          <a:ext cx="1692027" cy="81217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165100" rIns="167135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02</a:t>
          </a:r>
          <a:endParaRPr lang="en-US" sz="3700" kern="1200" dirty="0"/>
        </a:p>
      </dsp:txBody>
      <dsp:txXfrm>
        <a:off x="1827389" y="154344"/>
        <a:ext cx="1692027" cy="812173"/>
      </dsp:txXfrm>
    </dsp:sp>
    <dsp:sp modelId="{40B1AE24-F508-44DC-855B-D955756029CD}">
      <dsp:nvSpPr>
        <dsp:cNvPr id="0" name=""/>
        <dsp:cNvSpPr/>
      </dsp:nvSpPr>
      <dsp:spPr>
        <a:xfrm>
          <a:off x="3904048" y="1323276"/>
          <a:ext cx="1338528" cy="2248298"/>
        </a:xfrm>
        <a:prstGeom prst="rect">
          <a:avLst/>
        </a:prstGeom>
        <a:solidFill>
          <a:schemeClr val="accent4">
            <a:hueOff val="534006"/>
            <a:satOff val="7138"/>
            <a:lumOff val="3451"/>
            <a:alphaOff val="0"/>
          </a:schemeClr>
        </a:solidFill>
        <a:ln w="15875" cap="flat" cmpd="sng" algn="ctr">
          <a:solidFill>
            <a:schemeClr val="accent4">
              <a:hueOff val="534006"/>
              <a:satOff val="7138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0" rIns="16713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Secretary: </a:t>
          </a:r>
          <a:r>
            <a:rPr lang="en-US" sz="1800" b="0" u="none" kern="1200" dirty="0"/>
            <a:t>Maria </a:t>
          </a:r>
          <a:r>
            <a:rPr lang="en-US" sz="1800" b="0" u="none" kern="1200" dirty="0" err="1"/>
            <a:t>Pedroza</a:t>
          </a:r>
          <a:endParaRPr lang="en-US" sz="1800" b="1" u="sng" kern="1200" dirty="0"/>
        </a:p>
      </dsp:txBody>
      <dsp:txXfrm>
        <a:off x="3904048" y="2222595"/>
        <a:ext cx="1338528" cy="1348978"/>
      </dsp:txXfrm>
    </dsp:sp>
    <dsp:sp modelId="{E32E54E2-36D5-4988-A4D7-775F6585D37E}">
      <dsp:nvSpPr>
        <dsp:cNvPr id="0" name=""/>
        <dsp:cNvSpPr/>
      </dsp:nvSpPr>
      <dsp:spPr>
        <a:xfrm>
          <a:off x="3637080" y="154344"/>
          <a:ext cx="1692027" cy="81217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165100" rIns="167135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03</a:t>
          </a:r>
          <a:endParaRPr lang="en-US" sz="3700" kern="1200" dirty="0"/>
        </a:p>
      </dsp:txBody>
      <dsp:txXfrm>
        <a:off x="3637080" y="154344"/>
        <a:ext cx="1692027" cy="812173"/>
      </dsp:txXfrm>
    </dsp:sp>
    <dsp:sp modelId="{BA18004D-D26A-4002-AA77-D93700C35586}">
      <dsp:nvSpPr>
        <dsp:cNvPr id="0" name=""/>
        <dsp:cNvSpPr/>
      </dsp:nvSpPr>
      <dsp:spPr>
        <a:xfrm>
          <a:off x="5641117" y="1323276"/>
          <a:ext cx="1484550" cy="2248298"/>
        </a:xfrm>
        <a:prstGeom prst="rect">
          <a:avLst/>
        </a:prstGeom>
        <a:solidFill>
          <a:schemeClr val="accent4">
            <a:hueOff val="801009"/>
            <a:satOff val="10706"/>
            <a:lumOff val="5177"/>
            <a:alphaOff val="0"/>
          </a:schemeClr>
        </a:solidFill>
        <a:ln w="15875" cap="flat" cmpd="sng" algn="ctr">
          <a:solidFill>
            <a:schemeClr val="accent4">
              <a:hueOff val="801009"/>
              <a:satOff val="10706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0" rIns="16713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Treasurer:</a:t>
          </a:r>
          <a:r>
            <a:rPr lang="en-US" sz="1800" b="0" u="none" kern="1200" dirty="0"/>
            <a:t> Meagan </a:t>
          </a:r>
          <a:r>
            <a:rPr lang="en-US" sz="1800" b="0" u="none" kern="1200" dirty="0" err="1"/>
            <a:t>Mederos</a:t>
          </a:r>
          <a:endParaRPr lang="en-US" sz="1800" b="1" u="sng" kern="1200" dirty="0"/>
        </a:p>
      </dsp:txBody>
      <dsp:txXfrm>
        <a:off x="5641117" y="2222595"/>
        <a:ext cx="1484550" cy="1348978"/>
      </dsp:txXfrm>
    </dsp:sp>
    <dsp:sp modelId="{BD10A875-B0BC-49BA-BC23-74117134AB20}">
      <dsp:nvSpPr>
        <dsp:cNvPr id="0" name=""/>
        <dsp:cNvSpPr/>
      </dsp:nvSpPr>
      <dsp:spPr>
        <a:xfrm>
          <a:off x="5498039" y="154344"/>
          <a:ext cx="1692027" cy="81217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165100" rIns="167135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04</a:t>
          </a:r>
          <a:endParaRPr lang="en-US" sz="3700" kern="1200" dirty="0"/>
        </a:p>
      </dsp:txBody>
      <dsp:txXfrm>
        <a:off x="5498039" y="154344"/>
        <a:ext cx="1692027" cy="812173"/>
      </dsp:txXfrm>
    </dsp:sp>
    <dsp:sp modelId="{B465D8CE-75CB-4A84-80C5-D3F6EFE22F99}">
      <dsp:nvSpPr>
        <dsp:cNvPr id="0" name=""/>
        <dsp:cNvSpPr/>
      </dsp:nvSpPr>
      <dsp:spPr>
        <a:xfrm>
          <a:off x="7566948" y="1297936"/>
          <a:ext cx="1396497" cy="2248298"/>
        </a:xfrm>
        <a:prstGeom prst="rect">
          <a:avLst/>
        </a:prstGeom>
        <a:solidFill>
          <a:schemeClr val="accent4">
            <a:hueOff val="1068012"/>
            <a:satOff val="14275"/>
            <a:lumOff val="6902"/>
            <a:alphaOff val="0"/>
          </a:schemeClr>
        </a:solidFill>
        <a:ln w="15875" cap="flat" cmpd="sng" algn="ctr">
          <a:solidFill>
            <a:schemeClr val="accent4">
              <a:hueOff val="1068012"/>
              <a:satOff val="14275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0" rIns="16713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Historian</a:t>
          </a:r>
          <a:r>
            <a:rPr lang="en-US" sz="1800" kern="1200" dirty="0"/>
            <a:t>: Natalie Lamas</a:t>
          </a:r>
        </a:p>
      </dsp:txBody>
      <dsp:txXfrm>
        <a:off x="7566948" y="2197255"/>
        <a:ext cx="1396497" cy="1348978"/>
      </dsp:txXfrm>
    </dsp:sp>
    <dsp:sp modelId="{37F580CA-B3E0-4545-8056-AEC38BFB9744}">
      <dsp:nvSpPr>
        <dsp:cNvPr id="0" name=""/>
        <dsp:cNvSpPr/>
      </dsp:nvSpPr>
      <dsp:spPr>
        <a:xfrm>
          <a:off x="7277831" y="154344"/>
          <a:ext cx="1692027" cy="81217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165100" rIns="167135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05</a:t>
          </a:r>
          <a:endParaRPr lang="en-US" sz="3700" kern="1200" dirty="0"/>
        </a:p>
      </dsp:txBody>
      <dsp:txXfrm>
        <a:off x="7277831" y="154344"/>
        <a:ext cx="1692027" cy="812173"/>
      </dsp:txXfrm>
    </dsp:sp>
    <dsp:sp modelId="{5755400B-F5DA-485C-AFCB-5B15F0A17597}">
      <dsp:nvSpPr>
        <dsp:cNvPr id="0" name=""/>
        <dsp:cNvSpPr/>
      </dsp:nvSpPr>
      <dsp:spPr>
        <a:xfrm>
          <a:off x="9388128" y="1322707"/>
          <a:ext cx="1237108" cy="2248298"/>
        </a:xfrm>
        <a:prstGeom prst="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0" rIns="167135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Sponsor: </a:t>
          </a:r>
          <a:r>
            <a:rPr lang="en-US" sz="1800" kern="1200" dirty="0"/>
            <a:t>Monica Gonzalez</a:t>
          </a:r>
        </a:p>
      </dsp:txBody>
      <dsp:txXfrm>
        <a:off x="9388128" y="2222026"/>
        <a:ext cx="1237108" cy="1348978"/>
      </dsp:txXfrm>
    </dsp:sp>
    <dsp:sp modelId="{E8826AD6-97AD-4414-ABF5-1E6206E398CA}">
      <dsp:nvSpPr>
        <dsp:cNvPr id="0" name=""/>
        <dsp:cNvSpPr/>
      </dsp:nvSpPr>
      <dsp:spPr>
        <a:xfrm>
          <a:off x="9069316" y="154344"/>
          <a:ext cx="1692027" cy="81217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135" tIns="165100" rIns="167135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06</a:t>
          </a:r>
          <a:endParaRPr lang="en-US" sz="3700" kern="1200" dirty="0"/>
        </a:p>
      </dsp:txBody>
      <dsp:txXfrm>
        <a:off x="9069316" y="154344"/>
        <a:ext cx="1692027" cy="81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0AC0-F470-4F9C-A7CB-E8064336C0E6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3CDB1-5385-411F-88DB-58133BB2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CDB1-5385-411F-88DB-58133BB2F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3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2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0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16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47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1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3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5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2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3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72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CCA0A-2A80-4BAF-8EFA-9FD32F560051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26AF6F-FBE4-443E-95E7-DA0003E5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tranetizen.com/2012/09/20/what-do-you-want-a-medal/" TargetMode="External"/><Relationship Id="rId5" Type="http://schemas.openxmlformats.org/officeDocument/2006/relationships/image" Target="../media/image7.jpg&amp;ehk=uRDMn0DX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&amp;ehk=I8HZrilqlyF2b2UrsLjJew&amp;r=0&amp;pid=OfficeInsert"/><Relationship Id="rId2" Type="http://schemas.openxmlformats.org/officeDocument/2006/relationships/image" Target="../media/image14.jpg&amp;ehk=uYvt5ejMWNiXa1tkfwNTyA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ephenveliz.blogspot.com/" TargetMode="External"/><Relationship Id="rId5" Type="http://schemas.openxmlformats.org/officeDocument/2006/relationships/image" Target="../media/image16.png&amp;ehk=NCwRsoVuWqJY1sAT5iSVaw&amp;r=0&amp;pid=OfficeInsert"/><Relationship Id="rId4" Type="http://schemas.openxmlformats.org/officeDocument/2006/relationships/hyperlink" Target="https://en.wikipedia.org/wiki/File:Twitter_bird_logo_2012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&amp;ehk=8xDkmc0iAdPgHsvry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g&amp;ehk=wqkd2ZL3ocKKIw7EE0ACrg&amp;r=0&amp;pid=OfficeInsert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lumaxart/2136953861" TargetMode="External"/><Relationship Id="rId5" Type="http://schemas.openxmlformats.org/officeDocument/2006/relationships/image" Target="../media/image18.jpg&amp;ehk=AGuicJ2ENJ6HksLf3v2S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3958DE-3089-4707-A79D-8ADBDE5971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81077B-766D-44B3-909D-A26D42DA9C3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C93258-4B7E-4DC5-AE91-AFAAD833ADB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610CE6-9E44-431C-9AFA-E552B5D546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4315B7-9CDC-4449-9705-67DAFE6F7A2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D66995-395F-42A2-AB99-8B0E853BA11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4AED10-D735-4820-BE3F-7B5DE8BBC4B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2168" y="352213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6DCA9E7-1812-4DCD-8876-312518FD72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750" r="18186"/>
          <a:stretch/>
        </p:blipFill>
        <p:spPr>
          <a:xfrm>
            <a:off x="1081874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71C9D-1A20-48F3-9FE5-235A3825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4279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sz="7200" b="1" dirty="0"/>
              <a:t>1</a:t>
            </a:r>
            <a:r>
              <a:rPr lang="en-US" sz="7200" b="1" baseline="30000" dirty="0"/>
              <a:t>st</a:t>
            </a:r>
            <a:r>
              <a:rPr lang="en-US" sz="7200" b="1" dirty="0"/>
              <a:t> NHS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7F02A-77D7-4370-8F05-966EABE08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279" y="3657597"/>
            <a:ext cx="6528018" cy="1320802"/>
          </a:xfrm>
        </p:spPr>
        <p:txBody>
          <a:bodyPr>
            <a:normAutofit/>
          </a:bodyPr>
          <a:lstStyle/>
          <a:p>
            <a:r>
              <a:rPr lang="en-US" dirty="0"/>
              <a:t>October 23, 2017</a:t>
            </a:r>
          </a:p>
        </p:txBody>
      </p:sp>
    </p:spTree>
    <p:extLst>
      <p:ext uri="{BB962C8B-B14F-4D97-AF65-F5344CB8AC3E}">
        <p14:creationId xmlns:p14="http://schemas.microsoft.com/office/powerpoint/2010/main" val="76314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26093-6FDE-4FED-8792-191F1AE9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503831"/>
            <a:ext cx="9601196" cy="130386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262626"/>
                </a:solidFill>
              </a:rPr>
              <a:t>Officers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360034"/>
              </p:ext>
            </p:extLst>
          </p:nvPr>
        </p:nvGraphicFramePr>
        <p:xfrm>
          <a:off x="679925" y="188686"/>
          <a:ext cx="1082897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6AB421B-FC99-4E3F-8F03-DB04413B11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234" t="25667" r="46405" b="22208"/>
          <a:stretch/>
        </p:blipFill>
        <p:spPr>
          <a:xfrm>
            <a:off x="8157294" y="3926001"/>
            <a:ext cx="1575659" cy="215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810B7-E8A2-427F-86BC-2B07BB29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8750" t="15326" r="46488" b="13475"/>
          <a:stretch/>
        </p:blipFill>
        <p:spPr>
          <a:xfrm>
            <a:off x="2514031" y="3953368"/>
            <a:ext cx="1872343" cy="215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67FBE-5266-4B9E-9FEC-00E83684B20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808" t="30265" r="47333" b="26806"/>
          <a:stretch/>
        </p:blipFill>
        <p:spPr>
          <a:xfrm>
            <a:off x="625496" y="3964572"/>
            <a:ext cx="1845651" cy="215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BE2F2-E80E-4AD8-A9FD-D631AC12E87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135" t="14377" r="55442" b="9549"/>
          <a:stretch/>
        </p:blipFill>
        <p:spPr>
          <a:xfrm>
            <a:off x="9804866" y="3926001"/>
            <a:ext cx="1758462" cy="215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AB7F6-FE81-4A76-8DB0-BE3DDB800BD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2519" t="30265" r="48841" b="26806"/>
          <a:stretch/>
        </p:blipFill>
        <p:spPr>
          <a:xfrm>
            <a:off x="5997133" y="3918029"/>
            <a:ext cx="2134760" cy="2161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3F17-01F3-4B80-8AAF-BF628EE284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9134" t="18686" r="39378" b="13557"/>
          <a:stretch/>
        </p:blipFill>
        <p:spPr>
          <a:xfrm>
            <a:off x="4443013" y="3918029"/>
            <a:ext cx="1503781" cy="21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D750-EA46-49FC-A333-12A0536F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Social Media/Contact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2A62-F9D1-42FF-806E-C87B0C28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285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Instagram:</a:t>
            </a:r>
            <a:r>
              <a:rPr lang="en-US" b="1" dirty="0"/>
              <a:t> @hghsnhs18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/>
              <a:t>Twitter: </a:t>
            </a:r>
            <a:r>
              <a:rPr lang="en-US" b="1" dirty="0"/>
              <a:t>@hghsnhs18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/>
              <a:t>Remind:</a:t>
            </a:r>
            <a:r>
              <a:rPr lang="en-US" b="1" dirty="0"/>
              <a:t> Text 81010 @hghsnhs18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u="sng" dirty="0"/>
              <a:t>Need Help? </a:t>
            </a:r>
            <a:r>
              <a:rPr lang="en-US" b="1" dirty="0"/>
              <a:t> </a:t>
            </a:r>
            <a:r>
              <a:rPr lang="en-US" dirty="0"/>
              <a:t>Contact Ms. Gonzalez in room 2206, any NHS officer, or don’t be shy and text us through Remind</a:t>
            </a: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5DE6377F-A4ED-49D6-8911-29DF1E587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1" t="2073" r="20278" b="2073"/>
          <a:stretch/>
        </p:blipFill>
        <p:spPr>
          <a:xfrm>
            <a:off x="6095999" y="2447778"/>
            <a:ext cx="1027227" cy="1029803"/>
          </a:xfrm>
          <a:prstGeom prst="rect">
            <a:avLst/>
          </a:prstGeom>
        </p:spPr>
      </p:pic>
      <p:pic>
        <p:nvPicPr>
          <p:cNvPr id="7" name="Picture 6" descr="A picture containing ax, tool&#10;&#10;Description generated with very high confidence">
            <a:extLst>
              <a:ext uri="{FF2B5EF4-FFF2-40B4-BE49-F238E27FC236}">
                <a16:creationId xmlns:a16="http://schemas.microsoft.com/office/drawing/2014/main" id="{22D131BC-A011-4B7D-9D25-FFC78C0B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59542" y="3477581"/>
            <a:ext cx="1100139" cy="895029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63F7E5-2906-4CA3-BB07-8C392653E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3569" t="18205" r="23508" b="20872"/>
          <a:stretch/>
        </p:blipFill>
        <p:spPr>
          <a:xfrm>
            <a:off x="5894364" y="4434565"/>
            <a:ext cx="1420836" cy="8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88DCFAD0-F150-431F-91A1-D2623F3AA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AB047-E7BA-4E03-891F-5081A2E8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262626"/>
                </a:solidFill>
              </a:rPr>
              <a:t>Club 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630B-EA34-4614-BAF7-8EF80757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262626"/>
                </a:solidFill>
              </a:rPr>
              <a:t>Due Date: </a:t>
            </a:r>
            <a:r>
              <a:rPr lang="en-US" b="1">
                <a:solidFill>
                  <a:srgbClr val="262626"/>
                </a:solidFill>
              </a:rPr>
              <a:t>November 15</a:t>
            </a:r>
            <a:r>
              <a:rPr lang="en-US" b="1" baseline="30000">
                <a:solidFill>
                  <a:srgbClr val="262626"/>
                </a:solidFill>
              </a:rPr>
              <a:t>th</a:t>
            </a:r>
            <a:r>
              <a:rPr lang="en-US" b="1">
                <a:solidFill>
                  <a:srgbClr val="26262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1" u="sng">
                <a:solidFill>
                  <a:srgbClr val="262626"/>
                </a:solidFill>
              </a:rPr>
              <a:t>Fee: </a:t>
            </a:r>
            <a:r>
              <a:rPr lang="en-US" b="1">
                <a:solidFill>
                  <a:srgbClr val="262626"/>
                </a:solidFill>
              </a:rPr>
              <a:t>$30 </a:t>
            </a:r>
            <a:r>
              <a:rPr lang="en-US">
                <a:solidFill>
                  <a:srgbClr val="262626"/>
                </a:solidFill>
              </a:rPr>
              <a:t>(pays for your stole at the end of Senior year)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It’s $10/year, so those of you who have been in the club just need to pay the remaining amount of the $30</a:t>
            </a:r>
          </a:p>
          <a:p>
            <a:pPr lvl="1">
              <a:lnSpc>
                <a:spcPct val="90000"/>
              </a:lnSpc>
            </a:pPr>
            <a:r>
              <a:rPr lang="en-US" b="1">
                <a:solidFill>
                  <a:srgbClr val="262626"/>
                </a:solidFill>
              </a:rPr>
              <a:t>If for any reason you are struggling financially please speak to Ms. Gonzalez before November 15th</a:t>
            </a:r>
          </a:p>
        </p:txBody>
      </p:sp>
    </p:spTree>
    <p:extLst>
      <p:ext uri="{BB962C8B-B14F-4D97-AF65-F5344CB8AC3E}">
        <p14:creationId xmlns:p14="http://schemas.microsoft.com/office/powerpoint/2010/main" val="97592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B1D8-5083-4BE0-A8FC-7028D7D6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2D86-820A-4719-AA37-D28AB9FB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20299" cy="37041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3.5 Unweighted GPA or higher</a:t>
            </a:r>
          </a:p>
          <a:p>
            <a:r>
              <a:rPr lang="en-US" b="1" dirty="0"/>
              <a:t>Good Grades </a:t>
            </a:r>
            <a:r>
              <a:rPr lang="en-US" dirty="0"/>
              <a:t>(Nothing lower than a C or multiple C’s)</a:t>
            </a:r>
          </a:p>
          <a:p>
            <a:r>
              <a:rPr lang="en-US" b="1" dirty="0"/>
              <a:t>30 Hours </a:t>
            </a:r>
            <a:r>
              <a:rPr lang="en-US" dirty="0"/>
              <a:t>(Attending events/projects)</a:t>
            </a:r>
            <a:endParaRPr lang="en-US" b="1" dirty="0"/>
          </a:p>
          <a:p>
            <a:r>
              <a:rPr lang="en-US" b="1" dirty="0"/>
              <a:t>10 Points </a:t>
            </a:r>
            <a:r>
              <a:rPr lang="en-US" dirty="0"/>
              <a:t>(Attending meetings and fundraisers)</a:t>
            </a:r>
            <a:endParaRPr lang="en-US" b="1" dirty="0"/>
          </a:p>
          <a:p>
            <a:r>
              <a:rPr lang="en-US" b="1" dirty="0"/>
              <a:t>Must</a:t>
            </a:r>
            <a:r>
              <a:rPr lang="en-US" dirty="0"/>
              <a:t> plan and do either </a:t>
            </a:r>
            <a:r>
              <a:rPr lang="en-US" b="1" dirty="0"/>
              <a:t>1 long community service project </a:t>
            </a:r>
            <a:r>
              <a:rPr lang="en-US" dirty="0"/>
              <a:t>(</a:t>
            </a:r>
            <a:r>
              <a:rPr lang="en-US" dirty="0" err="1"/>
              <a:t>Tutorings</a:t>
            </a:r>
            <a:r>
              <a:rPr lang="en-US" dirty="0"/>
              <a:t> throughout the year) or </a:t>
            </a:r>
            <a:r>
              <a:rPr lang="en-US" b="1" dirty="0"/>
              <a:t>2 short ones </a:t>
            </a:r>
            <a:r>
              <a:rPr lang="en-US" dirty="0"/>
              <a:t>(A walk or collection of goods) within the year in or out of school.</a:t>
            </a:r>
          </a:p>
          <a:p>
            <a:pPr lvl="1"/>
            <a:r>
              <a:rPr lang="en-US" dirty="0"/>
              <a:t>Can be planned in groups of 3 people max</a:t>
            </a:r>
          </a:p>
          <a:p>
            <a:pPr lvl="0">
              <a:buClr>
                <a:srgbClr val="83992A"/>
              </a:buClr>
            </a:pPr>
            <a:r>
              <a:rPr lang="en-US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An online portfolio by the beginning of April on Turnitin.com with all you have done through and for NHS.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(Code for Turnitin.com will be sent later on 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E1A52-8278-42B9-846D-AB52AF7B1B67}"/>
              </a:ext>
            </a:extLst>
          </p:cNvPr>
          <p:cNvSpPr txBox="1"/>
          <p:nvPr/>
        </p:nvSpPr>
        <p:spPr>
          <a:xfrm>
            <a:off x="9677398" y="2814987"/>
            <a:ext cx="12192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Proof will come from your portfolio!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6EF713-3D14-45D7-8FBB-6C6B83857D5F}"/>
              </a:ext>
            </a:extLst>
          </p:cNvPr>
          <p:cNvCxnSpPr/>
          <p:nvPr/>
        </p:nvCxnSpPr>
        <p:spPr>
          <a:xfrm>
            <a:off x="5486400" y="2794000"/>
            <a:ext cx="42037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54EA1D-E365-498C-8A6A-BB79F69A4A5B}"/>
              </a:ext>
            </a:extLst>
          </p:cNvPr>
          <p:cNvCxnSpPr/>
          <p:nvPr/>
        </p:nvCxnSpPr>
        <p:spPr>
          <a:xfrm flipV="1">
            <a:off x="6883400" y="3632200"/>
            <a:ext cx="2793998" cy="64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7BC362-892A-45CA-BBAF-80DD53510116}"/>
              </a:ext>
            </a:extLst>
          </p:cNvPr>
          <p:cNvCxnSpPr>
            <a:endCxn id="4" idx="1"/>
          </p:cNvCxnSpPr>
          <p:nvPr/>
        </p:nvCxnSpPr>
        <p:spPr>
          <a:xfrm flipV="1">
            <a:off x="6007100" y="3415152"/>
            <a:ext cx="3670298" cy="36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8A6D84-3FE3-40CA-8743-F30B7614EC69}"/>
              </a:ext>
            </a:extLst>
          </p:cNvPr>
          <p:cNvCxnSpPr/>
          <p:nvPr/>
        </p:nvCxnSpPr>
        <p:spPr>
          <a:xfrm flipV="1">
            <a:off x="7734300" y="3224167"/>
            <a:ext cx="1943098" cy="87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C19293-7856-443A-A380-54FF2A232367}"/>
              </a:ext>
            </a:extLst>
          </p:cNvPr>
          <p:cNvCxnSpPr>
            <a:cxnSpLocks/>
          </p:cNvCxnSpPr>
          <p:nvPr/>
        </p:nvCxnSpPr>
        <p:spPr>
          <a:xfrm flipV="1">
            <a:off x="9385300" y="4036304"/>
            <a:ext cx="406400" cy="237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3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B1D8-5083-4BE0-A8FC-7028D7D6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Portfolio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2D86-820A-4719-AA37-D28AB9FB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9932"/>
            <a:ext cx="9601196" cy="393276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Cover Page </a:t>
            </a:r>
            <a:r>
              <a:rPr lang="en-US" dirty="0"/>
              <a:t>(Name, Grade, ID #, Picture, E-mail, and Phone #)</a:t>
            </a:r>
          </a:p>
          <a:p>
            <a:r>
              <a:rPr lang="en-US" b="1" dirty="0"/>
              <a:t>Table of Contents</a:t>
            </a:r>
          </a:p>
          <a:p>
            <a:r>
              <a:rPr lang="en-US" b="1" dirty="0"/>
              <a:t>Screenshot of GPA and grades for the 1</a:t>
            </a:r>
            <a:r>
              <a:rPr lang="en-US" b="1" baseline="30000" dirty="0"/>
              <a:t>st</a:t>
            </a:r>
            <a:r>
              <a:rPr lang="en-US" b="1" dirty="0"/>
              <a:t> through 3</a:t>
            </a:r>
            <a:r>
              <a:rPr lang="en-US" b="1" baseline="30000" dirty="0"/>
              <a:t>rd</a:t>
            </a:r>
            <a:r>
              <a:rPr lang="en-US" b="1" dirty="0"/>
              <a:t> nine weeks.</a:t>
            </a:r>
          </a:p>
          <a:p>
            <a:r>
              <a:rPr lang="en-US" b="1" dirty="0"/>
              <a:t>30 Hours </a:t>
            </a:r>
            <a:r>
              <a:rPr lang="en-US" dirty="0"/>
              <a:t>(Screenshot of Before &amp; After Selfies of you at event/project + a 2 sentence reflection)</a:t>
            </a:r>
          </a:p>
          <a:p>
            <a:r>
              <a:rPr lang="en-US" b="1" dirty="0"/>
              <a:t>10 Points </a:t>
            </a:r>
            <a:r>
              <a:rPr lang="en-US" dirty="0"/>
              <a:t>(Selfies of you at meeting or selfies with your receipt at a fundraiser you attend for NHS + copy of receipt with your name and ID # on it)</a:t>
            </a:r>
          </a:p>
          <a:p>
            <a:r>
              <a:rPr lang="en-US" b="1" dirty="0"/>
              <a:t>Community Service Project (Next Slide)</a:t>
            </a:r>
            <a:r>
              <a:rPr lang="en-US" b="1" baseline="300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7043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B1D8-5083-4BE0-A8FC-7028D7D6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Portfolio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2D86-820A-4719-AA37-D28AB9FB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9932"/>
            <a:ext cx="9601196" cy="3729568"/>
          </a:xfrm>
        </p:spPr>
        <p:txBody>
          <a:bodyPr>
            <a:normAutofit/>
          </a:bodyPr>
          <a:lstStyle/>
          <a:p>
            <a:r>
              <a:rPr lang="en-US" b="1" dirty="0"/>
              <a:t>Community Service Project/s </a:t>
            </a:r>
          </a:p>
          <a:p>
            <a:pPr lvl="1"/>
            <a:r>
              <a:rPr lang="en-US" sz="2800" baseline="30000" dirty="0"/>
              <a:t>Contact Information (In or Out)</a:t>
            </a:r>
          </a:p>
          <a:p>
            <a:pPr lvl="1"/>
            <a:r>
              <a:rPr lang="en-US" sz="2800" baseline="30000" dirty="0"/>
              <a:t>What it is?</a:t>
            </a:r>
          </a:p>
          <a:p>
            <a:pPr lvl="1"/>
            <a:r>
              <a:rPr lang="en-US" sz="2800" baseline="30000" dirty="0"/>
              <a:t>When?</a:t>
            </a:r>
          </a:p>
          <a:p>
            <a:pPr lvl="1"/>
            <a:r>
              <a:rPr lang="en-US" sz="2800" baseline="30000" dirty="0"/>
              <a:t>Purpose of project</a:t>
            </a:r>
          </a:p>
          <a:p>
            <a:pPr lvl="1"/>
            <a:r>
              <a:rPr lang="en-US" sz="2800" baseline="30000" dirty="0"/>
              <a:t>What is needed?</a:t>
            </a:r>
          </a:p>
          <a:p>
            <a:pPr lvl="1"/>
            <a:r>
              <a:rPr lang="en-US" sz="2800" baseline="30000" dirty="0"/>
              <a:t>Time</a:t>
            </a:r>
          </a:p>
          <a:p>
            <a:pPr lvl="1"/>
            <a:r>
              <a:rPr lang="en-US" sz="2800" baseline="30000" dirty="0"/>
              <a:t>Pics</a:t>
            </a:r>
          </a:p>
        </p:txBody>
      </p:sp>
    </p:spTree>
    <p:extLst>
      <p:ext uri="{BB962C8B-B14F-4D97-AF65-F5344CB8AC3E}">
        <p14:creationId xmlns:p14="http://schemas.microsoft.com/office/powerpoint/2010/main" val="305976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A9BC876-571A-45A6-93A3-FB2839CE66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84B2EA-E61C-489C-A595-1601912470C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24B3AE-D38B-4A63-B422-F9792E745BD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orange, indoor&#10;&#10;Description generated with very high confidence">
            <a:extLst>
              <a:ext uri="{FF2B5EF4-FFF2-40B4-BE49-F238E27FC236}">
                <a16:creationId xmlns:a16="http://schemas.microsoft.com/office/drawing/2014/main" id="{FEBEF808-1386-42AF-BF9B-799036EC23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7686" b="8132"/>
          <a:stretch/>
        </p:blipFill>
        <p:spPr>
          <a:xfrm>
            <a:off x="8518675" y="1158024"/>
            <a:ext cx="2076577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10" name="Picture 9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76493936-7764-4469-AE4A-BC78F3F2C1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/>
          <a:stretch/>
        </p:blipFill>
        <p:spPr>
          <a:xfrm>
            <a:off x="8219395" y="3631646"/>
            <a:ext cx="2675137" cy="2066544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8002B0-171D-4772-BD53-A85B8CC6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/>
              <a:t>Meetings, Events, Fundraisers, &amp; Points/Hours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AF68-A71D-4D7E-ADEB-F7115A7C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en-US" dirty="0"/>
              <a:t>We are working on a blog in which you will be able to access a calendar with all available opportunities.</a:t>
            </a:r>
          </a:p>
          <a:p>
            <a:r>
              <a:rPr lang="en-US" dirty="0"/>
              <a:t>Sign up to the </a:t>
            </a:r>
            <a:r>
              <a:rPr lang="en-US" b="1" u="sng" dirty="0"/>
              <a:t>Remind by texting 81010 @hghsnhs18 </a:t>
            </a:r>
            <a:r>
              <a:rPr lang="en-US" dirty="0"/>
              <a:t>– This is where you will be receiving all needed info for now, including upcoming meetings!</a:t>
            </a:r>
          </a:p>
        </p:txBody>
      </p:sp>
    </p:spTree>
    <p:extLst>
      <p:ext uri="{BB962C8B-B14F-4D97-AF65-F5344CB8AC3E}">
        <p14:creationId xmlns:p14="http://schemas.microsoft.com/office/powerpoint/2010/main" val="179287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6973-5789-46DA-B068-E2699793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829994"/>
            <a:ext cx="8158688" cy="2745126"/>
          </a:xfrm>
        </p:spPr>
        <p:txBody>
          <a:bodyPr>
            <a:normAutofit/>
          </a:bodyPr>
          <a:lstStyle/>
          <a:p>
            <a:r>
              <a:rPr lang="en-US" sz="8000" b="1" dirty="0"/>
              <a:t>Thank you for coming!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E7B13-DC73-4059-B327-FCCCF13B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/>
              <a:t>From: </a:t>
            </a:r>
            <a:r>
              <a:rPr lang="en-US" sz="3200" i="1" dirty="0"/>
              <a:t>Your NHS Officers</a:t>
            </a:r>
          </a:p>
        </p:txBody>
      </p:sp>
    </p:spTree>
    <p:extLst>
      <p:ext uri="{BB962C8B-B14F-4D97-AF65-F5344CB8AC3E}">
        <p14:creationId xmlns:p14="http://schemas.microsoft.com/office/powerpoint/2010/main" val="76533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464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1st NHS Meeting</vt:lpstr>
      <vt:lpstr>Officers</vt:lpstr>
      <vt:lpstr>Social Media/Contact </vt:lpstr>
      <vt:lpstr>Club Dues</vt:lpstr>
      <vt:lpstr>Requirements</vt:lpstr>
      <vt:lpstr>Portfolio Requirements</vt:lpstr>
      <vt:lpstr>Portfolio Requirements</vt:lpstr>
      <vt:lpstr>Meetings, Events, Fundraisers, &amp; Points/Hours Opportunities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NHS Meeting</dc:title>
  <dc:creator>Penaranda, Yailin - 0038261</dc:creator>
  <cp:lastModifiedBy>Penaranda, Yailin - 0038261</cp:lastModifiedBy>
  <cp:revision>17</cp:revision>
  <dcterms:created xsi:type="dcterms:W3CDTF">2017-10-22T16:14:44Z</dcterms:created>
  <dcterms:modified xsi:type="dcterms:W3CDTF">2017-10-22T22:35:46Z</dcterms:modified>
</cp:coreProperties>
</file>